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1"/>
          </a:solidFill>
        </a:fill>
      </a:tcStyle>
    </a:firstRow>
  </a:tblStyle>
  <a:tblStyle styleId="{C7B018BB-80A7-4F77-B60F-C8B233D01FF8}"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3"/>
          </a:solidFill>
        </a:fill>
      </a:tcStyle>
    </a:firstRow>
  </a:tblStyle>
  <a:tblStyle styleId="{EEE7283C-3CF3-47DC-8721-378D4A62B228}"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FFCDDF"/>
          </a:solidFill>
        </a:fill>
      </a:tcStyle>
    </a:wholeTbl>
    <a:band2H>
      <a:tcTxStyle b="def" i="def"/>
      <a:tcStyle>
        <a:tcBdr/>
        <a:fill>
          <a:solidFill>
            <a:srgbClr val="FFE8F0"/>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chemeClr val="accent6"/>
          </a:solidFill>
        </a:fill>
      </a:tcStyle>
    </a:firstRow>
  </a:tblStyle>
  <a:tblStyle styleId="{CF821DB8-F4EB-4A41-A1BA-3FCAFE7338EE}" styleName="">
    <a:tblBg/>
    <a:wholeTbl>
      <a:tcTxStyle b="off" i="off">
        <a:fontRef idx="min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005E00"/>
          </a:solidFill>
        </a:fill>
      </a:tcStyle>
    </a:band2H>
    <a:firstCol>
      <a:tcTxStyle b="on" i="off">
        <a:fontRef idx="minor">
          <a:srgbClr val="005E00"/>
        </a:fontRef>
        <a:srgbClr val="005E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005E00"/>
          </a:solidFill>
        </a:fill>
      </a:tcStyle>
    </a:lastRow>
    <a:firstRow>
      <a:tcTxStyle b="on" i="off">
        <a:fontRef idx="minor">
          <a:srgbClr val="005E00"/>
        </a:fontRef>
        <a:srgbClr val="005E00"/>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5E5E5E"/>
        </a:fontRef>
        <a:srgbClr val="5E5E5E"/>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D1D1D1"/>
          </a:solidFill>
        </a:fill>
      </a:tcStyle>
    </a:wholeTbl>
    <a:band2H>
      <a:tcTxStyle b="def" i="def"/>
      <a:tcStyle>
        <a:tcBdr/>
        <a:fill>
          <a:solidFill>
            <a:srgbClr val="E9E9E9"/>
          </a:solidFill>
        </a:fill>
      </a:tcStyle>
    </a:band2H>
    <a:firstCol>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firstCol>
    <a:la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38100" cap="flat">
              <a:solidFill>
                <a:srgbClr val="005E00"/>
              </a:solidFill>
              <a:prstDash val="solid"/>
              <a:round/>
            </a:ln>
          </a:top>
          <a:bottom>
            <a:ln w="127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lastRow>
    <a:firstRow>
      <a:tcTxStyle b="on" i="off">
        <a:fontRef idx="minor">
          <a:srgbClr val="005E00"/>
        </a:fontRef>
        <a:srgbClr val="005E00"/>
      </a:tcTxStyle>
      <a:tcStyle>
        <a:tcBdr>
          <a:left>
            <a:ln w="12700" cap="flat">
              <a:solidFill>
                <a:srgbClr val="005E00"/>
              </a:solidFill>
              <a:prstDash val="solid"/>
              <a:round/>
            </a:ln>
          </a:left>
          <a:right>
            <a:ln w="12700" cap="flat">
              <a:solidFill>
                <a:srgbClr val="005E00"/>
              </a:solidFill>
              <a:prstDash val="solid"/>
              <a:round/>
            </a:ln>
          </a:right>
          <a:top>
            <a:ln w="12700" cap="flat">
              <a:solidFill>
                <a:srgbClr val="005E00"/>
              </a:solidFill>
              <a:prstDash val="solid"/>
              <a:round/>
            </a:ln>
          </a:top>
          <a:bottom>
            <a:ln w="38100" cap="flat">
              <a:solidFill>
                <a:srgbClr val="005E00"/>
              </a:solidFill>
              <a:prstDash val="solid"/>
              <a:round/>
            </a:ln>
          </a:bottom>
          <a:insideH>
            <a:ln w="12700" cap="flat">
              <a:solidFill>
                <a:srgbClr val="005E00"/>
              </a:solidFill>
              <a:prstDash val="solid"/>
              <a:round/>
            </a:ln>
          </a:insideH>
          <a:insideV>
            <a:ln w="12700" cap="flat">
              <a:solidFill>
                <a:srgbClr val="005E00"/>
              </a:solidFill>
              <a:prstDash val="solid"/>
              <a:round/>
            </a:ln>
          </a:insideV>
        </a:tcBdr>
        <a:fill>
          <a:solidFill>
            <a:srgbClr val="5E5E5E"/>
          </a:solidFill>
        </a:fill>
      </a:tcStyle>
    </a:firstRow>
  </a:tblStyle>
  <a:tblStyle styleId="{2708684C-4D16-4618-839F-0558EEFCDFE6}" styleName="">
    <a:tblBg/>
    <a:wholeTbl>
      <a:tcTxStyle b="off"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b="def" i="def"/>
      <a:tcStyle>
        <a:tcBdr/>
        <a:fill>
          <a:solidFill>
            <a:srgbClr val="FFFFFF"/>
          </a:solidFill>
        </a:fill>
      </a:tcStyle>
    </a:band2H>
    <a:firstCol>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s>

</file>

<file path=ppt/media/image1.jpeg>
</file>

<file path=ppt/media/image1.png>
</file>

<file path=ppt/media/image2.jpeg>
</file>

<file path=ppt/media/image2.png>
</file>

<file path=ppt/media/image3.pn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1" name="Body Level One…"/>
          <p:cNvSpPr txBox="1"/>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12" name="Presentation Title"/>
          <p:cNvSpPr txBox="1"/>
          <p:nvPr>
            <p:ph type="title" hasCustomPrompt="1"/>
          </p:nvPr>
        </p:nvSpPr>
        <p:spPr>
          <a:xfrm>
            <a:off x="1206496" y="2574991"/>
            <a:ext cx="21971005" cy="4648202"/>
          </a:xfrm>
          <a:prstGeom prst="rect">
            <a:avLst/>
          </a:prstGeom>
        </p:spPr>
        <p:txBody>
          <a:bodyPr anchor="b"/>
          <a:lstStyle>
            <a:lvl1pPr>
              <a:defRPr spc="-232" sz="11600"/>
            </a:lvl1pPr>
          </a:lstStyle>
          <a:p>
            <a:pPr/>
            <a:r>
              <a:t>Presentation Title</a:t>
            </a:r>
          </a:p>
        </p:txBody>
      </p:sp>
      <p:sp>
        <p:nvSpPr>
          <p:cNvPr id="13" name="Body Level One…"/>
          <p:cNvSpPr txBox="1"/>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6"/>
            <a:ext cx="21971000" cy="7241586"/>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Body Level One…"/>
          <p:cNvSpPr txBox="1"/>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116" name="Body Level One…"/>
          <p:cNvSpPr txBox="1"/>
          <p:nvPr>
            <p:ph type="body" sz="half" idx="21" hasCustomPrompt="1"/>
          </p:nvPr>
        </p:nvSpPr>
        <p:spPr>
          <a:xfrm>
            <a:off x="1753923" y="4939860"/>
            <a:ext cx="20876154" cy="3836281"/>
          </a:xfrm>
          <a:prstGeom prst="rect">
            <a:avLst/>
          </a:prstGeom>
        </p:spPr>
        <p:txBody>
          <a:bodyPr numCol="1" spcCol="38100"/>
          <a:lstStyle>
            <a:lvl1pPr marL="469900" indent="-300876">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Low-angle exterior view of a modern building facade covered with aluminium discs under a clear, blue sky"/>
          <p:cNvSpPr/>
          <p:nvPr>
            <p:ph type="pic" sz="quarter" idx="21"/>
          </p:nvPr>
        </p:nvSpPr>
        <p:spPr>
          <a:xfrm>
            <a:off x="15417800" y="1270000"/>
            <a:ext cx="8144934" cy="5410200"/>
          </a:xfrm>
          <a:prstGeom prst="rect">
            <a:avLst/>
          </a:prstGeom>
        </p:spPr>
        <p:txBody>
          <a:bodyPr lIns="91439" tIns="45719" rIns="91439" bIns="45719" numCol="1" spcCol="38100">
            <a:noAutofit/>
          </a:bodyPr>
          <a:lstStyle/>
          <a:p>
            <a:pPr/>
          </a:p>
        </p:txBody>
      </p:sp>
      <p:sp>
        <p:nvSpPr>
          <p:cNvPr id="125" name="Low-angle view of a modern, curved building under a cloudy sky"/>
          <p:cNvSpPr/>
          <p:nvPr>
            <p:ph type="pic" sz="quarter" idx="22"/>
          </p:nvPr>
        </p:nvSpPr>
        <p:spPr>
          <a:xfrm>
            <a:off x="15443200" y="7086600"/>
            <a:ext cx="8138580" cy="5422900"/>
          </a:xfrm>
          <a:prstGeom prst="rect">
            <a:avLst/>
          </a:prstGeom>
        </p:spPr>
        <p:txBody>
          <a:bodyPr lIns="91439" tIns="45719" rIns="91439" bIns="45719" numCol="1" spcCol="38100">
            <a:noAutofit/>
          </a:bodyPr>
          <a:lstStyle/>
          <a:p>
            <a:pPr/>
          </a:p>
        </p:txBody>
      </p:sp>
      <p:sp>
        <p:nvSpPr>
          <p:cNvPr id="126" name="View from inside a modern white building with glass panels, looking up to a bright, partly cloudy sky"/>
          <p:cNvSpPr/>
          <p:nvPr>
            <p:ph type="pic" idx="23"/>
          </p:nvPr>
        </p:nvSpPr>
        <p:spPr>
          <a:xfrm>
            <a:off x="-124636" y="1270000"/>
            <a:ext cx="16840170" cy="11243713"/>
          </a:xfrm>
          <a:prstGeom prst="rect">
            <a:avLst/>
          </a:prstGeom>
        </p:spPr>
        <p:txBody>
          <a:bodyPr lIns="91439" tIns="45719" rIns="91439" bIns="45719" numCol="1" spcCol="38100">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34" name="Low-angle view of the Azadi Tower in Tehran, Iran against a clear, bright sky"/>
          <p:cNvSpPr/>
          <p:nvPr>
            <p:ph type="pic" idx="21"/>
          </p:nvPr>
        </p:nvSpPr>
        <p:spPr>
          <a:xfrm>
            <a:off x="0" y="-1282700"/>
            <a:ext cx="24384000" cy="16281400"/>
          </a:xfrm>
          <a:prstGeom prst="rect">
            <a:avLst/>
          </a:prstGeom>
        </p:spPr>
        <p:txBody>
          <a:bodyPr lIns="91439" tIns="45719" rIns="91439" bIns="45719" numCol="1" spcCol="38100">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View from inside a stone structure, looking out towards stairs and a clear, blue sky"/>
          <p:cNvSpPr/>
          <p:nvPr>
            <p:ph type="pic" idx="21"/>
          </p:nvPr>
        </p:nvSpPr>
        <p:spPr>
          <a:xfrm>
            <a:off x="0" y="-1270000"/>
            <a:ext cx="24384000" cy="16272934"/>
          </a:xfrm>
          <a:prstGeom prst="rect">
            <a:avLst/>
          </a:prstGeom>
        </p:spPr>
        <p:txBody>
          <a:bodyPr lIns="91439" tIns="45719" rIns="91439" bIns="45719" numCol="1" spcCol="38100">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Body Level One…"/>
          <p:cNvSpPr txBox="1"/>
          <p:nvPr>
            <p:ph type="body" sz="quarter" idx="1" hasCustomPrompt="1"/>
          </p:nvPr>
        </p:nvSpPr>
        <p:spPr>
          <a:xfrm>
            <a:off x="1207690" y="1106137"/>
            <a:ext cx="21968621"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24" name="Body Level One…"/>
          <p:cNvSpPr txBox="1"/>
          <p:nvPr>
            <p:ph type="body" sz="quarter" idx="22" hasCustomPrompt="1"/>
          </p:nvPr>
        </p:nvSpPr>
        <p:spPr>
          <a:xfrm>
            <a:off x="1206500" y="11609909"/>
            <a:ext cx="21971000" cy="111695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p:nvPr>
            <p:ph type="pic" idx="21"/>
          </p:nvPr>
        </p:nvSpPr>
        <p:spPr>
          <a:xfrm>
            <a:off x="9271000" y="1270000"/>
            <a:ext cx="16764000" cy="11176000"/>
          </a:xfrm>
          <a:prstGeom prst="rect">
            <a:avLst/>
          </a:prstGeom>
        </p:spPr>
        <p:txBody>
          <a:bodyPr lIns="91439" tIns="45719" rIns="91439" bIns="45719" numCol="1" spcCol="38100">
            <a:noAutofit/>
          </a:bodyPr>
          <a:lstStyle/>
          <a:p>
            <a:pPr/>
          </a:p>
        </p:txBody>
      </p:sp>
      <p:sp>
        <p:nvSpPr>
          <p:cNvPr id="33" name="Slide Title"/>
          <p:cNvSpPr txBox="1"/>
          <p:nvPr>
            <p:ph type="title" hasCustomPrompt="1"/>
          </p:nvPr>
        </p:nvSpPr>
        <p:spPr>
          <a:xfrm>
            <a:off x="1206500" y="1270000"/>
            <a:ext cx="9779000" cy="5882274"/>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5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xfrm>
            <a:off x="1206500" y="1079500"/>
            <a:ext cx="21971000" cy="1433164"/>
          </a:xfrm>
          <a:prstGeom prst="rect">
            <a:avLst/>
          </a:prstGeom>
        </p:spPr>
        <p:txBody>
          <a:bodyPr/>
          <a:lstStyle/>
          <a:p>
            <a:pPr/>
            <a:r>
              <a:t>Slide Title</a:t>
            </a:r>
          </a:p>
        </p:txBody>
      </p:sp>
      <p:sp>
        <p:nvSpPr>
          <p:cNvPr id="43"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4" name="Body Level One…"/>
          <p:cNvSpPr txBox="1"/>
          <p:nvPr>
            <p:ph type="body" idx="21" hasCustomPrompt="1"/>
          </p:nvPr>
        </p:nvSpPr>
        <p:spPr>
          <a:xfrm>
            <a:off x="1206500" y="4248503"/>
            <a:ext cx="21971000" cy="8256014"/>
          </a:xfrm>
          <a:prstGeom prst="rect">
            <a:avLst/>
          </a:prstGeom>
        </p:spPr>
        <p:txBody>
          <a:bodyPr numCol="1" spcCol="38100"/>
          <a:lstStyle/>
          <a:p>
            <a:pPr/>
            <a:r>
              <a:t>Slide bullet text</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1" name="Body Level One…"/>
          <p:cNvSpPr txBox="1"/>
          <p:nvPr>
            <p:ph type="body" sz="half" idx="21" hasCustomPrompt="1"/>
          </p:nvPr>
        </p:nvSpPr>
        <p:spPr>
          <a:xfrm>
            <a:off x="1206500" y="4248503"/>
            <a:ext cx="9779000" cy="8256631"/>
          </a:xfrm>
          <a:prstGeom prst="rect">
            <a:avLst/>
          </a:prstGeom>
        </p:spPr>
        <p:txBody>
          <a:bodyPr numCol="1" spcCol="38100"/>
          <a:lstStyle/>
          <a:p>
            <a:pPr/>
            <a:r>
              <a:t>Slide bullet text</a:t>
            </a:r>
          </a:p>
        </p:txBody>
      </p:sp>
      <p:sp>
        <p:nvSpPr>
          <p:cNvPr id="62" name="Small section of a modern shell bridge in Qingdao, Shandong, China with a partly cloudy sky above"/>
          <p:cNvSpPr/>
          <p:nvPr>
            <p:ph type="pic" idx="22"/>
          </p:nvPr>
        </p:nvSpPr>
        <p:spPr>
          <a:xfrm>
            <a:off x="9271000" y="1263847"/>
            <a:ext cx="16773843" cy="11188206"/>
          </a:xfrm>
          <a:prstGeom prst="rect">
            <a:avLst/>
          </a:prstGeom>
        </p:spPr>
        <p:txBody>
          <a:bodyPr lIns="91439" tIns="45719" rIns="91439" bIns="45719" numCol="1" spcCol="38100">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5"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5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50"/>
          </a:xfrm>
          <a:prstGeom prst="rect">
            <a:avLst/>
          </a:prstGeom>
        </p:spPr>
        <p:txBody>
          <a:bodyPr/>
          <a:lstStyle/>
          <a:p>
            <a:pPr/>
            <a:r>
              <a:t>Slide Title</a:t>
            </a:r>
          </a:p>
        </p:txBody>
      </p:sp>
      <p:sp>
        <p:nvSpPr>
          <p:cNvPr id="80"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Body Level One…"/>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90" name="Body Level One…"/>
          <p:cNvSpPr txBox="1"/>
          <p:nvPr>
            <p:ph type="body" idx="21" hasCustomPrompt="1"/>
          </p:nvPr>
        </p:nvSpPr>
        <p:spPr>
          <a:xfrm>
            <a:off x="1206500" y="4248503"/>
            <a:ext cx="21971000" cy="8256014"/>
          </a:xfrm>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numCol="2" spcCol="1098550">
            <a:normAutofit fontScale="100000" lnSpcReduction="0"/>
          </a:bodyPr>
          <a:lstStyle/>
          <a:p>
            <a:pPr/>
            <a:r>
              <a:t>Slide bullet text</a:t>
            </a:r>
          </a:p>
          <a:p>
            <a:pPr lvl="1"/>
            <a:r>
              <a:t/>
            </a:r>
          </a:p>
          <a:p>
            <a:pPr lvl="2"/>
            <a:r>
              <a:t/>
            </a:r>
          </a:p>
          <a:p>
            <a:pPr lvl="3"/>
            <a:r>
              <a:t/>
            </a:r>
          </a:p>
          <a:p>
            <a:pPr lvl="4"/>
            <a:r>
              <a:t/>
            </a:r>
          </a:p>
        </p:txBody>
      </p:sp>
      <p:sp>
        <p:nvSpPr>
          <p:cNvPr id="3" name="Title Text"/>
          <p:cNvSpPr txBox="1"/>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Slide Number"/>
          <p:cNvSpPr txBox="1"/>
          <p:nvPr>
            <p:ph type="sldNum" sz="quarter" idx="2"/>
          </p:nvPr>
        </p:nvSpPr>
        <p:spPr>
          <a:xfrm>
            <a:off x="12001500" y="13080999"/>
            <a:ext cx="368504"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transition xmlns:p14="http://schemas.microsoft.com/office/powerpoint/2010/main" spd="med" advClick="1"/>
  <p:txStyles>
    <p:titleStyle>
      <a:lvl1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 Id="rId3" Type="http://schemas.openxmlformats.org/officeDocument/2006/relationships/image" Target="../media/image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4.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RESUME BUILDER WEBSITE"/>
          <p:cNvSpPr txBox="1"/>
          <p:nvPr>
            <p:ph type="title"/>
          </p:nvPr>
        </p:nvSpPr>
        <p:spPr>
          <a:xfrm>
            <a:off x="1206495" y="2574990"/>
            <a:ext cx="21971006" cy="4648203"/>
          </a:xfrm>
          <a:prstGeom prst="rect">
            <a:avLst/>
          </a:prstGeom>
        </p:spPr>
        <p:txBody>
          <a:bodyPr/>
          <a:lstStyle>
            <a:lvl1pPr>
              <a:defRPr spc="-300"/>
            </a:lvl1pPr>
          </a:lstStyle>
          <a:p>
            <a:pPr/>
            <a:r>
              <a:t>RESUME BUILDER WEBSITE</a:t>
            </a:r>
          </a:p>
        </p:txBody>
      </p:sp>
      <p:sp>
        <p:nvSpPr>
          <p:cNvPr id="152" name="TEAM ALPHA"/>
          <p:cNvSpPr txBox="1"/>
          <p:nvPr>
            <p:ph type="body" sz="quarter" idx="1"/>
          </p:nvPr>
        </p:nvSpPr>
        <p:spPr>
          <a:xfrm>
            <a:off x="1201342" y="7223190"/>
            <a:ext cx="21971002" cy="1905002"/>
          </a:xfrm>
          <a:prstGeom prst="rect">
            <a:avLst/>
          </a:prstGeom>
        </p:spPr>
        <p:txBody>
          <a:bodyPr lIns="50800" tIns="50800" rIns="50800" bIns="50800"/>
          <a:lstStyle>
            <a:lvl1pPr>
              <a:defRPr sz="5500"/>
            </a:lvl1pPr>
          </a:lstStyle>
          <a:p>
            <a:pPr/>
            <a:r>
              <a:t>TEAM ALPHA</a:t>
            </a:r>
          </a:p>
        </p:txBody>
      </p:sp>
      <p:pic>
        <p:nvPicPr>
          <p:cNvPr id="153" name="Jecrc-University.png" descr="Jecrc-University.png"/>
          <p:cNvPicPr>
            <a:picLocks noChangeAspect="1"/>
          </p:cNvPicPr>
          <p:nvPr/>
        </p:nvPicPr>
        <p:blipFill>
          <a:blip r:embed="rId2">
            <a:extLst/>
          </a:blip>
          <a:stretch>
            <a:fillRect/>
          </a:stretch>
        </p:blipFill>
        <p:spPr>
          <a:xfrm>
            <a:off x="21750193" y="10253682"/>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OBJECTIVES"/>
          <p:cNvSpPr txBox="1"/>
          <p:nvPr>
            <p:ph type="title"/>
          </p:nvPr>
        </p:nvSpPr>
        <p:spPr>
          <a:xfrm>
            <a:off x="1206495" y="4533900"/>
            <a:ext cx="21971006" cy="4648200"/>
          </a:xfrm>
          <a:prstGeom prst="rect">
            <a:avLst/>
          </a:prstGeom>
        </p:spPr>
        <p:txBody>
          <a:bodyPr/>
          <a:lstStyle>
            <a:lvl1pPr>
              <a:defRPr spc="-300"/>
            </a:lvl1pPr>
          </a:lstStyle>
          <a:p>
            <a:pPr/>
            <a:r>
              <a:t>OBJECTIVES</a:t>
            </a:r>
          </a:p>
        </p:txBody>
      </p:sp>
      <p:pic>
        <p:nvPicPr>
          <p:cNvPr id="187" name="Jecrc-University.png" descr="Jecrc-University.png"/>
          <p:cNvPicPr>
            <a:picLocks noChangeAspect="1"/>
          </p:cNvPicPr>
          <p:nvPr/>
        </p:nvPicPr>
        <p:blipFill>
          <a:blip r:embed="rId2">
            <a:extLst/>
          </a:blip>
          <a:stretch>
            <a:fillRect/>
          </a:stretch>
        </p:blipFill>
        <p:spPr>
          <a:xfrm>
            <a:off x="21923190" y="10704683"/>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The main objective of the online resume builder is to manage the details of resume, job, individual, skills, qualification. It manages all the information about resume, jobseeker, qualification, resume. The project is totally built at administrative end "/>
          <p:cNvSpPr txBox="1"/>
          <p:nvPr>
            <p:ph type="body" idx="1"/>
          </p:nvPr>
        </p:nvSpPr>
        <p:spPr>
          <a:xfrm>
            <a:off x="682545" y="1065974"/>
            <a:ext cx="22820694" cy="11584052"/>
          </a:xfrm>
          <a:prstGeom prst="rect">
            <a:avLst/>
          </a:prstGeom>
        </p:spPr>
        <p:txBody>
          <a:bodyPr/>
          <a:lstStyle>
            <a:lvl1pPr defTabSz="1365468">
              <a:defRPr spc="-200" sz="6400"/>
            </a:lvl1pPr>
          </a:lstStyle>
          <a:p>
            <a:pPr/>
            <a:r>
              <a:t>The main objective of the online resume builder is to manage the details of resume, job, individual, skills, qualification. It manages all the information about resume, jobseeker, qualification, resume. The project is totally built at administrative end and thus only the administrator os generated the access. You will develop a web application that will auto-generate a note and properly formatted resume from the task information filled up form. Project context creating a resume is a bit tedious tsk for any working professional form any individual. One has to keep it short and simple. Over a while, this project will help you through the process that can be followed to build your resume builder using css and JS. Implementing the project will give you the satisfaction of auto-generating it on your own.</a:t>
            </a:r>
          </a:p>
        </p:txBody>
      </p:sp>
      <p:pic>
        <p:nvPicPr>
          <p:cNvPr id="190" name="Jecrc-University.png" descr="Jecrc-University.png"/>
          <p:cNvPicPr>
            <a:picLocks noChangeAspect="1"/>
          </p:cNvPicPr>
          <p:nvPr/>
        </p:nvPicPr>
        <p:blipFill>
          <a:blip r:embed="rId2">
            <a:extLst/>
          </a:blip>
          <a:stretch>
            <a:fillRect/>
          </a:stretch>
        </p:blipFill>
        <p:spPr>
          <a:xfrm>
            <a:off x="21920200" y="10745144"/>
            <a:ext cx="2222501" cy="2819402"/>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COPE"/>
          <p:cNvSpPr txBox="1"/>
          <p:nvPr>
            <p:ph type="title"/>
          </p:nvPr>
        </p:nvSpPr>
        <p:spPr>
          <a:xfrm>
            <a:off x="1206500" y="1079499"/>
            <a:ext cx="21971000" cy="1433165"/>
          </a:xfrm>
          <a:prstGeom prst="rect">
            <a:avLst/>
          </a:prstGeom>
        </p:spPr>
        <p:txBody>
          <a:bodyPr/>
          <a:lstStyle>
            <a:lvl1pPr>
              <a:defRPr spc="-200"/>
            </a:lvl1pPr>
          </a:lstStyle>
          <a:p>
            <a:pPr/>
            <a:r>
              <a:t>SCOPE</a:t>
            </a:r>
          </a:p>
        </p:txBody>
      </p:sp>
      <p:sp>
        <p:nvSpPr>
          <p:cNvPr id="193" name="Resume can also be classified according to different branches and for specific companies.…"/>
          <p:cNvSpPr txBox="1"/>
          <p:nvPr>
            <p:ph type="body" idx="1"/>
          </p:nvPr>
        </p:nvSpPr>
        <p:spPr>
          <a:xfrm>
            <a:off x="1206500" y="4248503"/>
            <a:ext cx="21971000" cy="8256014"/>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Resume can also be classified according to different branches and for specific companies.</a:t>
            </a:r>
          </a:p>
          <a:p>
            <a:pPr marL="609600" indent="-609600" defTabSz="2438337">
              <a:lnSpc>
                <a:spcPct val="90000"/>
              </a:lnSpc>
              <a:spcBef>
                <a:spcPts val="4500"/>
              </a:spcBef>
              <a:buSzPct val="123000"/>
              <a:buChar char="•"/>
              <a:defRPr b="0" sz="4800"/>
            </a:pPr>
            <a:r>
              <a:t>For example : If someone has more practical experience and less CGPA/Percentage and resume should emphasis on project of the project more.</a:t>
            </a:r>
          </a:p>
        </p:txBody>
      </p:sp>
      <p:pic>
        <p:nvPicPr>
          <p:cNvPr id="194" name="Jecrc-University.png" descr="Jecrc-University.png"/>
          <p:cNvPicPr>
            <a:picLocks noChangeAspect="1"/>
          </p:cNvPicPr>
          <p:nvPr/>
        </p:nvPicPr>
        <p:blipFill>
          <a:blip r:embed="rId2">
            <a:extLst/>
          </a:blip>
          <a:stretch>
            <a:fillRect/>
          </a:stretch>
        </p:blipFill>
        <p:spPr>
          <a:xfrm>
            <a:off x="21851714" y="10631630"/>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6" name="Low-angle view of the Azadi Tower in Tehran, Iran against a clear, bright sky" descr="Low-angle view of the Azadi Tower in Tehran, Iran against a clear, bright sky"/>
          <p:cNvPicPr>
            <a:picLocks noChangeAspect="1"/>
          </p:cNvPicPr>
          <p:nvPr>
            <p:ph type="pic" idx="21"/>
          </p:nvPr>
        </p:nvPicPr>
        <p:blipFill>
          <a:blip r:embed="rId2">
            <a:extLst/>
          </a:blip>
          <a:srcRect l="0" t="5621" r="6451" b="10100"/>
          <a:stretch>
            <a:fillRect/>
          </a:stretch>
        </p:blipFill>
        <p:spPr>
          <a:xfrm>
            <a:off x="-104219" y="-1134028"/>
            <a:ext cx="26248306" cy="14779498"/>
          </a:xfrm>
          <a:prstGeom prst="rect">
            <a:avLst/>
          </a:prstGeom>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8" name="Low-angle view of the Azadi Tower in Tehran, Iran against a clear, bright sky" descr="Low-angle view of the Azadi Tower in Tehran, Iran against a clear, bright sky"/>
          <p:cNvPicPr>
            <a:picLocks noChangeAspect="1"/>
          </p:cNvPicPr>
          <p:nvPr>
            <p:ph type="pic" idx="21"/>
          </p:nvPr>
        </p:nvPicPr>
        <p:blipFill>
          <a:blip r:embed="rId2">
            <a:extLst/>
          </a:blip>
          <a:srcRect l="0" t="10714" r="2412" b="9588"/>
          <a:stretch>
            <a:fillRect/>
          </a:stretch>
        </p:blipFill>
        <p:spPr>
          <a:xfrm>
            <a:off x="-91586" y="40304"/>
            <a:ext cx="26714004" cy="13635393"/>
          </a:xfrm>
          <a:prstGeom prst="rect">
            <a:avLst/>
          </a:prstGeom>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ENEFITS"/>
          <p:cNvSpPr txBox="1"/>
          <p:nvPr>
            <p:ph type="title"/>
          </p:nvPr>
        </p:nvSpPr>
        <p:spPr>
          <a:xfrm>
            <a:off x="1206500" y="1079499"/>
            <a:ext cx="21971000" cy="1433165"/>
          </a:xfrm>
          <a:prstGeom prst="rect">
            <a:avLst/>
          </a:prstGeom>
        </p:spPr>
        <p:txBody>
          <a:bodyPr/>
          <a:lstStyle>
            <a:lvl1pPr>
              <a:defRPr spc="-200"/>
            </a:lvl1pPr>
          </a:lstStyle>
          <a:p>
            <a:pPr/>
            <a:r>
              <a:t>BENEFITS</a:t>
            </a:r>
          </a:p>
        </p:txBody>
      </p:sp>
      <p:sp>
        <p:nvSpPr>
          <p:cNvPr id="201" name="Non-writer - The simplest effective tool for writing resume, specifically designed for non- writer’s.…"/>
          <p:cNvSpPr txBox="1"/>
          <p:nvPr>
            <p:ph type="body" idx="1"/>
          </p:nvPr>
        </p:nvSpPr>
        <p:spPr>
          <a:xfrm>
            <a:off x="1206500" y="4003216"/>
            <a:ext cx="21971002" cy="10073162"/>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Non-writer - The simplest effective tool for writing resume, specifically designed for non- writer’s.</a:t>
            </a:r>
          </a:p>
          <a:p>
            <a:pPr marL="609600" indent="-609600" defTabSz="2438337">
              <a:lnSpc>
                <a:spcPct val="90000"/>
              </a:lnSpc>
              <a:spcBef>
                <a:spcPts val="4500"/>
              </a:spcBef>
              <a:buSzPct val="123000"/>
              <a:buChar char="•"/>
              <a:defRPr b="0" sz="4800"/>
            </a:pPr>
            <a:r>
              <a:t>Professional look - The resume provides professional for inexperienced job seeker’s.</a:t>
            </a:r>
          </a:p>
          <a:p>
            <a:pPr marL="609600" indent="-609600" defTabSz="2438337">
              <a:lnSpc>
                <a:spcPct val="90000"/>
              </a:lnSpc>
              <a:spcBef>
                <a:spcPts val="4500"/>
              </a:spcBef>
              <a:buSzPct val="123000"/>
              <a:buChar char="•"/>
              <a:defRPr b="0" sz="4800"/>
            </a:pPr>
            <a:r>
              <a:t>Easy storage - our resume takes minimal space in storage devices and can be kept anywhere.</a:t>
            </a:r>
          </a:p>
        </p:txBody>
      </p:sp>
      <p:pic>
        <p:nvPicPr>
          <p:cNvPr id="202" name="Jecrc-University.png" descr="Jecrc-University.png"/>
          <p:cNvPicPr>
            <a:picLocks noChangeAspect="1"/>
          </p:cNvPicPr>
          <p:nvPr/>
        </p:nvPicPr>
        <p:blipFill>
          <a:blip r:embed="rId2">
            <a:extLst/>
          </a:blip>
          <a:stretch>
            <a:fillRect/>
          </a:stretch>
        </p:blipFill>
        <p:spPr>
          <a:xfrm>
            <a:off x="21871116" y="10338869"/>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LOGIN WITH YOUR GMAIL ID…"/>
          <p:cNvSpPr txBox="1"/>
          <p:nvPr>
            <p:ph type="body" sz="half" idx="1"/>
          </p:nvPr>
        </p:nvSpPr>
        <p:spPr>
          <a:xfrm>
            <a:off x="1206500" y="4248503"/>
            <a:ext cx="9779000" cy="8256631"/>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p>
          <a:p>
            <a:pPr marL="609600" indent="-609600" defTabSz="2438337">
              <a:lnSpc>
                <a:spcPct val="90000"/>
              </a:lnSpc>
              <a:spcBef>
                <a:spcPts val="4500"/>
              </a:spcBef>
              <a:buSzPct val="123000"/>
              <a:buChar char="•"/>
              <a:defRPr b="0" sz="4800"/>
            </a:pPr>
            <a:r>
              <a:t>LOGIN WITH YOUR GMAIL ID</a:t>
            </a:r>
          </a:p>
          <a:p>
            <a:pPr marL="609600" indent="-609600" defTabSz="2438337">
              <a:lnSpc>
                <a:spcPct val="90000"/>
              </a:lnSpc>
              <a:spcBef>
                <a:spcPts val="4500"/>
              </a:spcBef>
              <a:buSzPct val="123000"/>
              <a:buChar char="•"/>
              <a:defRPr b="0" sz="4800"/>
            </a:pPr>
            <a:r>
              <a:t>ALREADY REGISTERED THAN SIGN IN WITH YOUR REGISTERED ID</a:t>
            </a:r>
          </a:p>
        </p:txBody>
      </p:sp>
      <p:pic>
        <p:nvPicPr>
          <p:cNvPr id="205" name="Small section of a modern shell bridge in Qingdao, Shandong, China with a partly cloudy sky above" descr="Small section of a modern shell bridge in Qingdao, Shandong, China with a partly cloudy sky above"/>
          <p:cNvPicPr>
            <a:picLocks noChangeAspect="1"/>
          </p:cNvPicPr>
          <p:nvPr>
            <p:ph type="pic" idx="22"/>
          </p:nvPr>
        </p:nvPicPr>
        <p:blipFill>
          <a:blip r:embed="rId2">
            <a:extLst/>
          </a:blip>
          <a:stretch>
            <a:fillRect/>
          </a:stretch>
        </p:blipFill>
        <p:spPr>
          <a:xfrm>
            <a:off x="10841205" y="2902326"/>
            <a:ext cx="12997213" cy="7911347"/>
          </a:xfrm>
          <a:prstGeom prst="rect">
            <a:avLst/>
          </a:prstGeom>
        </p:spPr>
      </p:pic>
      <p:sp>
        <p:nvSpPr>
          <p:cNvPr id="206" name="CREATE YOUR RESUME IN 3 SIMPLE STEPS"/>
          <p:cNvSpPr txBox="1"/>
          <p:nvPr>
            <p:ph type="title"/>
          </p:nvPr>
        </p:nvSpPr>
        <p:spPr>
          <a:xfrm>
            <a:off x="1206500" y="1079499"/>
            <a:ext cx="9779000" cy="2882115"/>
          </a:xfrm>
          <a:prstGeom prst="rect">
            <a:avLst/>
          </a:prstGeom>
        </p:spPr>
        <p:txBody>
          <a:bodyPr/>
          <a:lstStyle>
            <a:lvl1pPr defTabSz="1975054">
              <a:defRPr spc="-200" sz="6800"/>
            </a:lvl1pPr>
          </a:lstStyle>
          <a:p>
            <a:pPr/>
            <a:r>
              <a:t>CREATE YOUR RESUME IN 3 SIMPLE STEPS</a:t>
            </a:r>
          </a:p>
        </p:txBody>
      </p:sp>
      <p:pic>
        <p:nvPicPr>
          <p:cNvPr id="207" name="Jecrc-University.png" descr="Jecrc-University.png"/>
          <p:cNvPicPr>
            <a:picLocks noChangeAspect="1"/>
          </p:cNvPicPr>
          <p:nvPr/>
        </p:nvPicPr>
        <p:blipFill>
          <a:blip r:embed="rId3">
            <a:extLst/>
          </a:blip>
          <a:stretch>
            <a:fillRect/>
          </a:stretch>
        </p:blipFill>
        <p:spPr>
          <a:xfrm>
            <a:off x="21656592" y="10856297"/>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ENTER DATA…"/>
          <p:cNvSpPr txBox="1"/>
          <p:nvPr>
            <p:ph type="body" sz="half" idx="1"/>
          </p:nvPr>
        </p:nvSpPr>
        <p:spPr>
          <a:xfrm>
            <a:off x="1206500" y="4248503"/>
            <a:ext cx="9779000" cy="8256631"/>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p>
          <a:p>
            <a:pPr marL="609600" indent="-609600" defTabSz="2438337">
              <a:lnSpc>
                <a:spcPct val="90000"/>
              </a:lnSpc>
              <a:spcBef>
                <a:spcPts val="4500"/>
              </a:spcBef>
              <a:buSzPct val="123000"/>
              <a:buChar char="•"/>
              <a:defRPr b="0" sz="4800"/>
            </a:pPr>
            <a:r>
              <a:t>ENTER DATA</a:t>
            </a:r>
          </a:p>
          <a:p>
            <a:pPr marL="609600" indent="-609600" defTabSz="2438337">
              <a:lnSpc>
                <a:spcPct val="90000"/>
              </a:lnSpc>
              <a:spcBef>
                <a:spcPts val="4500"/>
              </a:spcBef>
              <a:buSzPct val="123000"/>
              <a:buChar char="•"/>
              <a:defRPr b="0" sz="4800"/>
            </a:pPr>
            <a:r>
              <a:t>BASIC INFO</a:t>
            </a:r>
          </a:p>
          <a:p>
            <a:pPr marL="609600" indent="-609600" defTabSz="2438337">
              <a:lnSpc>
                <a:spcPct val="90000"/>
              </a:lnSpc>
              <a:spcBef>
                <a:spcPts val="4500"/>
              </a:spcBef>
              <a:buSzPct val="123000"/>
              <a:buChar char="•"/>
              <a:defRPr b="0" sz="4800"/>
            </a:pPr>
            <a:r>
              <a:t>EDUCATION</a:t>
            </a:r>
          </a:p>
          <a:p>
            <a:pPr marL="609600" indent="-609600" defTabSz="2438337">
              <a:lnSpc>
                <a:spcPct val="90000"/>
              </a:lnSpc>
              <a:spcBef>
                <a:spcPts val="4500"/>
              </a:spcBef>
              <a:buSzPct val="123000"/>
              <a:buChar char="•"/>
              <a:defRPr b="0" sz="4800"/>
            </a:pPr>
            <a:r>
              <a:t>PROJECT</a:t>
            </a:r>
          </a:p>
          <a:p>
            <a:pPr marL="609600" indent="-609600" defTabSz="2438337">
              <a:lnSpc>
                <a:spcPct val="90000"/>
              </a:lnSpc>
              <a:spcBef>
                <a:spcPts val="4500"/>
              </a:spcBef>
              <a:buSzPct val="123000"/>
              <a:buChar char="•"/>
              <a:defRPr b="0" sz="4800"/>
            </a:pPr>
            <a:r>
              <a:t>WORK EXPERIENCE</a:t>
            </a:r>
          </a:p>
        </p:txBody>
      </p:sp>
      <p:pic>
        <p:nvPicPr>
          <p:cNvPr id="210" name="Small section of a modern shell bridge in Qingdao, Shandong, China with a partly cloudy sky above" descr="Small section of a modern shell bridge in Qingdao, Shandong, China with a partly cloudy sky above"/>
          <p:cNvPicPr>
            <a:picLocks noChangeAspect="1"/>
          </p:cNvPicPr>
          <p:nvPr>
            <p:ph type="pic" idx="22"/>
          </p:nvPr>
        </p:nvPicPr>
        <p:blipFill>
          <a:blip r:embed="rId2">
            <a:extLst/>
          </a:blip>
          <a:srcRect l="34900" t="11382" r="10527" b="11382"/>
          <a:stretch>
            <a:fillRect/>
          </a:stretch>
        </p:blipFill>
        <p:spPr>
          <a:xfrm>
            <a:off x="11587437" y="1418294"/>
            <a:ext cx="12299023" cy="10879313"/>
          </a:xfrm>
          <a:prstGeom prst="rect">
            <a:avLst/>
          </a:prstGeom>
        </p:spPr>
      </p:pic>
      <p:sp>
        <p:nvSpPr>
          <p:cNvPr id="211" name="CREATE RESUME"/>
          <p:cNvSpPr txBox="1"/>
          <p:nvPr>
            <p:ph type="title"/>
          </p:nvPr>
        </p:nvSpPr>
        <p:spPr>
          <a:prstGeom prst="rect">
            <a:avLst/>
          </a:prstGeom>
        </p:spPr>
        <p:txBody>
          <a:bodyPr/>
          <a:lstStyle>
            <a:lvl1pPr>
              <a:defRPr spc="-200"/>
            </a:lvl1pPr>
          </a:lstStyle>
          <a:p>
            <a:pPr/>
            <a:r>
              <a:t>CREATE RESUME</a:t>
            </a:r>
          </a:p>
        </p:txBody>
      </p:sp>
      <p:pic>
        <p:nvPicPr>
          <p:cNvPr id="212" name="Jecrc-University.png" descr="Jecrc-University.png"/>
          <p:cNvPicPr>
            <a:picLocks noChangeAspect="1"/>
          </p:cNvPicPr>
          <p:nvPr/>
        </p:nvPicPr>
        <p:blipFill>
          <a:blip r:embed="rId3">
            <a:extLst/>
          </a:blip>
          <a:stretch>
            <a:fillRect/>
          </a:stretch>
        </p:blipFill>
        <p:spPr>
          <a:xfrm>
            <a:off x="22003993" y="11222680"/>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lide Subtitle"/>
          <p:cNvSpPr txBox="1"/>
          <p:nvPr>
            <p:ph type="body" sz="quarter" idx="1"/>
          </p:nvPr>
        </p:nvSpPr>
        <p:spPr>
          <a:xfrm>
            <a:off x="1206500" y="2372961"/>
            <a:ext cx="9779000" cy="934780"/>
          </a:xfrm>
          <a:prstGeom prst="rect">
            <a:avLst/>
          </a:prstGeom>
        </p:spPr>
        <p:txBody>
          <a:bodyPr/>
          <a:lstStyle/>
          <a:p>
            <a:pPr/>
          </a:p>
        </p:txBody>
      </p:sp>
      <p:sp>
        <p:nvSpPr>
          <p:cNvPr id="215" name="AFTER CREATING RESUME LOGOU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AFTER CREATING RESUME LOGOUT.</a:t>
            </a:r>
          </a:p>
          <a:p>
            <a:pPr/>
            <a:r>
              <a:t>LOGIN WHENEVER YOU WANT</a:t>
            </a:r>
          </a:p>
        </p:txBody>
      </p:sp>
      <p:pic>
        <p:nvPicPr>
          <p:cNvPr id="216" name="Small section of a modern shell bridge in Qingdao, Shandong, China with a partly cloudy sky above" descr="Small section of a modern shell bridge in Qingdao, Shandong, China with a partly cloudy sky above"/>
          <p:cNvPicPr>
            <a:picLocks noChangeAspect="1"/>
          </p:cNvPicPr>
          <p:nvPr>
            <p:ph type="pic" idx="22"/>
          </p:nvPr>
        </p:nvPicPr>
        <p:blipFill>
          <a:blip r:embed="rId2">
            <a:extLst/>
          </a:blip>
          <a:srcRect l="22328" t="0" r="22328" b="0"/>
          <a:stretch>
            <a:fillRect/>
          </a:stretch>
        </p:blipFill>
        <p:spPr>
          <a:xfrm>
            <a:off x="12191999" y="1263847"/>
            <a:ext cx="10916876" cy="11188206"/>
          </a:xfrm>
          <a:prstGeom prst="rect">
            <a:avLst/>
          </a:prstGeom>
        </p:spPr>
      </p:pic>
      <p:sp>
        <p:nvSpPr>
          <p:cNvPr id="217" name="CREATE RESUME"/>
          <p:cNvSpPr txBox="1"/>
          <p:nvPr>
            <p:ph type="title"/>
          </p:nvPr>
        </p:nvSpPr>
        <p:spPr>
          <a:prstGeom prst="rect">
            <a:avLst/>
          </a:prstGeom>
        </p:spPr>
        <p:txBody>
          <a:bodyPr/>
          <a:lstStyle>
            <a:lvl1pPr>
              <a:defRPr spc="-200"/>
            </a:lvl1pPr>
          </a:lstStyle>
          <a:p>
            <a:pPr/>
            <a:r>
              <a:t>CREATE RESUME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CREATE FINAL RESUME"/>
          <p:cNvSpPr txBox="1"/>
          <p:nvPr>
            <p:ph type="title"/>
          </p:nvPr>
        </p:nvSpPr>
        <p:spPr>
          <a:xfrm>
            <a:off x="1206500" y="1269999"/>
            <a:ext cx="9779000" cy="5882275"/>
          </a:xfrm>
          <a:prstGeom prst="rect">
            <a:avLst/>
          </a:prstGeom>
        </p:spPr>
        <p:txBody>
          <a:bodyPr/>
          <a:lstStyle>
            <a:lvl1pPr>
              <a:defRPr spc="-200"/>
            </a:lvl1pPr>
          </a:lstStyle>
          <a:p>
            <a:pPr/>
            <a:r>
              <a:t>CREATE FINAL RESUME</a:t>
            </a:r>
          </a:p>
        </p:txBody>
      </p:sp>
      <p:sp>
        <p:nvSpPr>
          <p:cNvPr id="220" name="DOWNLOAD INTO ANY OF TWO FORMATS : *pdf, *txt."/>
          <p:cNvSpPr txBox="1"/>
          <p:nvPr>
            <p:ph type="body" sz="quarter" idx="1"/>
          </p:nvPr>
        </p:nvSpPr>
        <p:spPr>
          <a:xfrm>
            <a:off x="1206500" y="7060576"/>
            <a:ext cx="9779000" cy="5385425"/>
          </a:xfrm>
          <a:prstGeom prst="rect">
            <a:avLst/>
          </a:prstGeom>
        </p:spPr>
        <p:txBody>
          <a:bodyPr/>
          <a:lstStyle/>
          <a:p>
            <a:pPr/>
            <a:r>
              <a:t>DOWNLOAD INTO ANY OF TWO FORMATS : *pdf, *txt.</a:t>
            </a:r>
          </a:p>
        </p:txBody>
      </p:sp>
      <p:pic>
        <p:nvPicPr>
          <p:cNvPr id="221" name="Jecrc-University.png" descr="Jecrc-University.png"/>
          <p:cNvPicPr>
            <a:picLocks noChangeAspect="1"/>
          </p:cNvPicPr>
          <p:nvPr/>
        </p:nvPicPr>
        <p:blipFill>
          <a:blip r:embed="rId2">
            <a:extLst/>
          </a:blip>
          <a:stretch>
            <a:fillRect/>
          </a:stretch>
        </p:blipFill>
        <p:spPr>
          <a:xfrm>
            <a:off x="21441049" y="10398879"/>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MINOR PROJECT"/>
          <p:cNvSpPr txBox="1"/>
          <p:nvPr>
            <p:ph type="title"/>
          </p:nvPr>
        </p:nvSpPr>
        <p:spPr>
          <a:xfrm>
            <a:off x="1206500" y="1079499"/>
            <a:ext cx="21971000" cy="1433165"/>
          </a:xfrm>
          <a:prstGeom prst="rect">
            <a:avLst/>
          </a:prstGeom>
        </p:spPr>
        <p:txBody>
          <a:bodyPr/>
          <a:lstStyle>
            <a:lvl1pPr>
              <a:defRPr spc="-200"/>
            </a:lvl1pPr>
          </a:lstStyle>
          <a:p>
            <a:pPr/>
            <a:r>
              <a:t>MINOR PROJECT</a:t>
            </a:r>
          </a:p>
        </p:txBody>
      </p:sp>
      <p:sp>
        <p:nvSpPr>
          <p:cNvPr id="156" name="STUDENT NAME                                             SUPERVISOR NAME"/>
          <p:cNvSpPr txBox="1"/>
          <p:nvPr>
            <p:ph type="body" sz="quarter" idx="1"/>
          </p:nvPr>
        </p:nvSpPr>
        <p:spPr>
          <a:xfrm>
            <a:off x="1206500" y="2372961"/>
            <a:ext cx="21971000" cy="934780"/>
          </a:xfrm>
          <a:prstGeom prst="rect">
            <a:avLst/>
          </a:prstGeom>
        </p:spPr>
        <p:txBody>
          <a:bodyPr/>
          <a:lstStyle/>
          <a:p>
            <a:pPr/>
            <a:r>
              <a:t>STUDENT NAME                                             SUPERVISOR NAME</a:t>
            </a:r>
          </a:p>
        </p:txBody>
      </p:sp>
      <p:sp>
        <p:nvSpPr>
          <p:cNvPr id="157" name="AKSHITA SHARMA 20BCON140                             MR.S NIDHI GAU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AKSHITA SHARMA 20BCON140                             MR.S NIDHI GAUR</a:t>
            </a:r>
          </a:p>
          <a:p>
            <a:pPr/>
            <a:r>
              <a:t>PRISHITA 20BCON138</a:t>
            </a:r>
          </a:p>
          <a:p>
            <a:pPr/>
            <a:r>
              <a:t>KRITIKA AGARWAL 20BCON236</a:t>
            </a:r>
          </a:p>
          <a:p>
            <a:pPr/>
            <a:r>
              <a:t>AKANKSHA CHOUDHARY 20BCON99</a:t>
            </a:r>
          </a:p>
        </p:txBody>
      </p:sp>
      <p:pic>
        <p:nvPicPr>
          <p:cNvPr id="158" name="Jecrc-University.png" descr="Jecrc-University.png"/>
          <p:cNvPicPr>
            <a:picLocks noChangeAspect="1"/>
          </p:cNvPicPr>
          <p:nvPr/>
        </p:nvPicPr>
        <p:blipFill>
          <a:blip r:embed="rId2">
            <a:extLst/>
          </a:blip>
          <a:stretch>
            <a:fillRect/>
          </a:stretch>
        </p:blipFill>
        <p:spPr>
          <a:xfrm>
            <a:off x="21722359" y="10321511"/>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OUR TWO PAGE RESUME OUTPUT LOOKS LIKE THIS"/>
          <p:cNvSpPr txBox="1"/>
          <p:nvPr>
            <p:ph type="title"/>
          </p:nvPr>
        </p:nvSpPr>
        <p:spPr>
          <a:xfrm>
            <a:off x="1206495" y="4533900"/>
            <a:ext cx="21971006" cy="4648200"/>
          </a:xfrm>
          <a:prstGeom prst="rect">
            <a:avLst/>
          </a:prstGeom>
        </p:spPr>
        <p:txBody>
          <a:bodyPr/>
          <a:lstStyle>
            <a:lvl1pPr>
              <a:defRPr spc="-300"/>
            </a:lvl1pPr>
          </a:lstStyle>
          <a:p>
            <a:pPr/>
            <a:r>
              <a:t>OUR TWO PAGE RESUME OUTPUT LOOKS LIKE THIS</a:t>
            </a:r>
          </a:p>
        </p:txBody>
      </p:sp>
      <p:pic>
        <p:nvPicPr>
          <p:cNvPr id="224" name="Jecrc-University.png" descr="Jecrc-University.png"/>
          <p:cNvPicPr>
            <a:picLocks noChangeAspect="1"/>
          </p:cNvPicPr>
          <p:nvPr/>
        </p:nvPicPr>
        <p:blipFill>
          <a:blip r:embed="rId2">
            <a:extLst/>
          </a:blip>
          <a:stretch>
            <a:fillRect/>
          </a:stretch>
        </p:blipFill>
        <p:spPr>
          <a:xfrm>
            <a:off x="21792124" y="10515835"/>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6" name="Low-angle view of the Azadi Tower in Tehran, Iran against a clear, bright sky" descr="Low-angle view of the Azadi Tower in Tehran, Iran against a clear, bright sky"/>
          <p:cNvPicPr>
            <a:picLocks noChangeAspect="1"/>
          </p:cNvPicPr>
          <p:nvPr>
            <p:ph type="pic" idx="21"/>
          </p:nvPr>
        </p:nvPicPr>
        <p:blipFill>
          <a:blip r:embed="rId2">
            <a:extLst/>
          </a:blip>
          <a:srcRect l="0" t="5000" r="0" b="5000"/>
          <a:stretch>
            <a:fillRect/>
          </a:stretch>
        </p:blipFill>
        <p:spPr>
          <a:xfrm>
            <a:off x="26982356" y="-2044802"/>
            <a:ext cx="25635949" cy="14420221"/>
          </a:xfrm>
          <a:prstGeom prst="rect">
            <a:avLst/>
          </a:prstGeom>
        </p:spPr>
      </p:pic>
      <p:pic>
        <p:nvPicPr>
          <p:cNvPr id="227" name="Screenshot 2023-05-24 at 5.16.38 PM.png" descr="Screenshot 2023-05-24 at 5.16.38 PM.png"/>
          <p:cNvPicPr>
            <a:picLocks noChangeAspect="1"/>
          </p:cNvPicPr>
          <p:nvPr/>
        </p:nvPicPr>
        <p:blipFill>
          <a:blip r:embed="rId3">
            <a:extLst/>
          </a:blip>
          <a:srcRect l="34561" t="13550" r="0" b="9951"/>
          <a:stretch>
            <a:fillRect/>
          </a:stretch>
        </p:blipFill>
        <p:spPr>
          <a:xfrm>
            <a:off x="3207615" y="0"/>
            <a:ext cx="18772730" cy="13716007"/>
          </a:xfrm>
          <a:prstGeom prst="rect">
            <a:avLst/>
          </a:prstGeom>
          <a:ln w="12700">
            <a:miter lim="400000"/>
          </a:ln>
        </p:spPr>
      </p:pic>
      <p:pic>
        <p:nvPicPr>
          <p:cNvPr id="228" name="Jecrc-University.png" descr="Jecrc-University.png"/>
          <p:cNvPicPr>
            <a:picLocks noChangeAspect="1"/>
          </p:cNvPicPr>
          <p:nvPr/>
        </p:nvPicPr>
        <p:blipFill>
          <a:blip r:embed="rId4">
            <a:extLst/>
          </a:blip>
          <a:stretch>
            <a:fillRect/>
          </a:stretch>
        </p:blipFill>
        <p:spPr>
          <a:xfrm>
            <a:off x="21918783" y="10660599"/>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0" name="Low-angle view of the Azadi Tower in Tehran, Iran against a clear, bright sky" descr="Low-angle view of the Azadi Tower in Tehran, Iran against a clear, bright sky"/>
          <p:cNvPicPr>
            <a:picLocks noChangeAspect="1"/>
          </p:cNvPicPr>
          <p:nvPr>
            <p:ph type="pic" idx="21"/>
          </p:nvPr>
        </p:nvPicPr>
        <p:blipFill>
          <a:blip r:embed="rId2">
            <a:extLst/>
          </a:blip>
          <a:srcRect l="34805" t="18945" r="0" b="14668"/>
          <a:stretch>
            <a:fillRect/>
          </a:stretch>
        </p:blipFill>
        <p:spPr>
          <a:xfrm>
            <a:off x="3654525" y="119062"/>
            <a:ext cx="21177289" cy="13477687"/>
          </a:xfrm>
          <a:prstGeom prst="rect">
            <a:avLst/>
          </a:prstGeom>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CONCLUSION"/>
          <p:cNvSpPr txBox="1"/>
          <p:nvPr>
            <p:ph type="title"/>
          </p:nvPr>
        </p:nvSpPr>
        <p:spPr>
          <a:xfrm>
            <a:off x="1206500" y="1079499"/>
            <a:ext cx="21971000" cy="1434951"/>
          </a:xfrm>
          <a:prstGeom prst="rect">
            <a:avLst/>
          </a:prstGeom>
        </p:spPr>
        <p:txBody>
          <a:bodyPr/>
          <a:lstStyle>
            <a:lvl1pPr>
              <a:defRPr spc="-200"/>
            </a:lvl1pPr>
          </a:lstStyle>
          <a:p>
            <a:pPr/>
            <a:r>
              <a:t>CONCLUSION</a:t>
            </a:r>
          </a:p>
        </p:txBody>
      </p:sp>
      <p:sp>
        <p:nvSpPr>
          <p:cNvPr id="233" name="The online resume builder is one of the most fantastic systems for the people who are either recently graduated students in their domain or if they don’t have time to create the resume of good designs or patterns, then this platform is a very productive "/>
          <p:cNvSpPr txBox="1"/>
          <p:nvPr>
            <p:ph type="body" idx="1"/>
          </p:nvPr>
        </p:nvSpPr>
        <p:spPr>
          <a:xfrm>
            <a:off x="1206499" y="2602909"/>
            <a:ext cx="21971002" cy="9833493"/>
          </a:xfrm>
          <a:prstGeom prst="rect">
            <a:avLst/>
          </a:prstGeom>
        </p:spPr>
        <p:txBody>
          <a:bodyPr/>
          <a:lstStyle/>
          <a:p>
            <a:pPr/>
            <a:r>
              <a:t>The online resume builder is one of the most fantastic systems for the people who are either recently graduated students in their domain or if they don’t have time to create the resume of good designs or patterns, then this platform is a very productive place for them. Analytical resume builder will analyse the material and course which they cam ppt for which will be more useful to them in their placements in future. It will be a clear path and guide which will make their decision much more easy and effective. There will be a less chance of regretting and wasting their time on different sources which are not worth it.</a:t>
            </a:r>
          </a:p>
        </p:txBody>
      </p:sp>
      <p:pic>
        <p:nvPicPr>
          <p:cNvPr id="234" name="Jecrc-University.png" descr="Jecrc-University.png"/>
          <p:cNvPicPr>
            <a:picLocks noChangeAspect="1"/>
          </p:cNvPicPr>
          <p:nvPr/>
        </p:nvPicPr>
        <p:blipFill>
          <a:blip r:embed="rId2">
            <a:extLst/>
          </a:blip>
          <a:stretch>
            <a:fillRect/>
          </a:stretch>
        </p:blipFill>
        <p:spPr>
          <a:xfrm>
            <a:off x="21954802" y="10605850"/>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THANK YOU"/>
          <p:cNvSpPr txBox="1"/>
          <p:nvPr>
            <p:ph type="body" sz="half" idx="1"/>
          </p:nvPr>
        </p:nvSpPr>
        <p:spPr>
          <a:xfrm>
            <a:off x="1206500" y="4920843"/>
            <a:ext cx="21971000" cy="3874314"/>
          </a:xfrm>
          <a:prstGeom prst="rect">
            <a:avLst/>
          </a:prstGeom>
        </p:spPr>
        <p:txBody>
          <a:bodyPr/>
          <a:lstStyle/>
          <a:p>
            <a:pPr lvl="1" indent="457200">
              <a:defRPr spc="-300"/>
            </a:pPr>
            <a:r>
              <a:t>THANK YOU</a:t>
            </a:r>
          </a:p>
        </p:txBody>
      </p:sp>
      <p:pic>
        <p:nvPicPr>
          <p:cNvPr id="237" name="Jecrc-University.png" descr="Jecrc-University.png"/>
          <p:cNvPicPr>
            <a:picLocks noChangeAspect="1"/>
          </p:cNvPicPr>
          <p:nvPr/>
        </p:nvPicPr>
        <p:blipFill>
          <a:blip r:embed="rId2">
            <a:extLst/>
          </a:blip>
          <a:stretch>
            <a:fillRect/>
          </a:stretch>
        </p:blipFill>
        <p:spPr>
          <a:xfrm>
            <a:off x="21702518" y="10333563"/>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PRESENTATION OUTLINE"/>
          <p:cNvSpPr txBox="1"/>
          <p:nvPr>
            <p:ph type="title"/>
          </p:nvPr>
        </p:nvSpPr>
        <p:spPr>
          <a:xfrm>
            <a:off x="1206500" y="1079499"/>
            <a:ext cx="21971000" cy="1433165"/>
          </a:xfrm>
          <a:prstGeom prst="rect">
            <a:avLst/>
          </a:prstGeom>
        </p:spPr>
        <p:txBody>
          <a:bodyPr/>
          <a:lstStyle>
            <a:lvl1pPr>
              <a:defRPr spc="-200"/>
            </a:lvl1pPr>
          </a:lstStyle>
          <a:p>
            <a:pPr/>
            <a:r>
              <a:t>PRESENTATION OUTLINE</a:t>
            </a:r>
          </a:p>
        </p:txBody>
      </p:sp>
      <p:sp>
        <p:nvSpPr>
          <p:cNvPr id="161" name="INTRODUCTION TO PROJECT…"/>
          <p:cNvSpPr txBox="1"/>
          <p:nvPr>
            <p:ph type="body" idx="1"/>
          </p:nvPr>
        </p:nvSpPr>
        <p:spPr>
          <a:xfrm>
            <a:off x="1206500" y="2861812"/>
            <a:ext cx="21971000" cy="9642704"/>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INTRODUCTION TO PROJECT</a:t>
            </a:r>
          </a:p>
          <a:p>
            <a:pPr marL="609600" indent="-609600" defTabSz="2438337">
              <a:lnSpc>
                <a:spcPct val="90000"/>
              </a:lnSpc>
              <a:spcBef>
                <a:spcPts val="4500"/>
              </a:spcBef>
              <a:buSzPct val="123000"/>
              <a:buChar char="•"/>
              <a:defRPr b="0" sz="4800"/>
            </a:pPr>
            <a:r>
              <a:t>TECHNOLOGY USED</a:t>
            </a:r>
          </a:p>
          <a:p>
            <a:pPr marL="609600" indent="-609600" defTabSz="2438337">
              <a:lnSpc>
                <a:spcPct val="90000"/>
              </a:lnSpc>
              <a:spcBef>
                <a:spcPts val="4500"/>
              </a:spcBef>
              <a:buSzPct val="123000"/>
              <a:buChar char="•"/>
              <a:defRPr b="0" sz="4800"/>
            </a:pPr>
            <a:r>
              <a:t>EXISTING GAPS &amp; PROJECT FEATURES</a:t>
            </a:r>
          </a:p>
          <a:p>
            <a:pPr marL="609600" indent="-609600" defTabSz="2438337">
              <a:lnSpc>
                <a:spcPct val="90000"/>
              </a:lnSpc>
              <a:spcBef>
                <a:spcPts val="4500"/>
              </a:spcBef>
              <a:buSzPct val="123000"/>
              <a:buChar char="•"/>
              <a:defRPr b="0" sz="4800"/>
            </a:pPr>
            <a:r>
              <a:t>OBJECTIVES</a:t>
            </a:r>
          </a:p>
          <a:p>
            <a:pPr marL="609600" indent="-609600" defTabSz="2438337">
              <a:lnSpc>
                <a:spcPct val="90000"/>
              </a:lnSpc>
              <a:spcBef>
                <a:spcPts val="4500"/>
              </a:spcBef>
              <a:buSzPct val="123000"/>
              <a:buChar char="•"/>
              <a:defRPr b="0" sz="4800"/>
            </a:pPr>
            <a:r>
              <a:t>SCOPE/RECOVERY</a:t>
            </a:r>
          </a:p>
          <a:p>
            <a:pPr marL="609600" indent="-609600" defTabSz="2438337">
              <a:lnSpc>
                <a:spcPct val="90000"/>
              </a:lnSpc>
              <a:spcBef>
                <a:spcPts val="4500"/>
              </a:spcBef>
              <a:buSzPct val="123000"/>
              <a:buChar char="•"/>
              <a:defRPr b="0" sz="4800"/>
            </a:pPr>
            <a:r>
              <a:t>OUTPUT</a:t>
            </a:r>
          </a:p>
          <a:p>
            <a:pPr marL="609600" indent="-609600" defTabSz="2438337">
              <a:lnSpc>
                <a:spcPct val="90000"/>
              </a:lnSpc>
              <a:spcBef>
                <a:spcPts val="4500"/>
              </a:spcBef>
              <a:buSzPct val="123000"/>
              <a:buChar char="•"/>
              <a:defRPr b="0" sz="4800"/>
            </a:pPr>
            <a:r>
              <a:t>CONCLUSION &amp; FUTURE ASPECTS</a:t>
            </a:r>
          </a:p>
        </p:txBody>
      </p:sp>
      <p:pic>
        <p:nvPicPr>
          <p:cNvPr id="162" name="Jecrc-University.png" descr="Jecrc-University.png"/>
          <p:cNvPicPr>
            <a:picLocks noChangeAspect="1"/>
          </p:cNvPicPr>
          <p:nvPr/>
        </p:nvPicPr>
        <p:blipFill>
          <a:blip r:embed="rId2">
            <a:extLst/>
          </a:blip>
          <a:stretch>
            <a:fillRect/>
          </a:stretch>
        </p:blipFill>
        <p:spPr>
          <a:xfrm>
            <a:off x="21838803" y="10545512"/>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TEAM ALPHA RESUME"/>
          <p:cNvSpPr txBox="1"/>
          <p:nvPr>
            <p:ph type="title"/>
          </p:nvPr>
        </p:nvSpPr>
        <p:spPr>
          <a:xfrm>
            <a:off x="4155422" y="1079499"/>
            <a:ext cx="19022078" cy="1434951"/>
          </a:xfrm>
          <a:prstGeom prst="rect">
            <a:avLst/>
          </a:prstGeom>
        </p:spPr>
        <p:txBody>
          <a:bodyPr/>
          <a:lstStyle>
            <a:lvl1pPr>
              <a:defRPr spc="-200"/>
            </a:lvl1pPr>
          </a:lstStyle>
          <a:p>
            <a:pPr/>
            <a:r>
              <a:t>TEAM ALPHA RESUME</a:t>
            </a:r>
          </a:p>
        </p:txBody>
      </p:sp>
      <p:sp>
        <p:nvSpPr>
          <p:cNvPr id="165" name="Team alpha has developed the perfect non writer’s resume tool.…"/>
          <p:cNvSpPr txBox="1"/>
          <p:nvPr>
            <p:ph type="body" idx="1"/>
          </p:nvPr>
        </p:nvSpPr>
        <p:spPr>
          <a:xfrm>
            <a:off x="4161240" y="3679204"/>
            <a:ext cx="15443162" cy="8974984"/>
          </a:xfrm>
          <a:prstGeom prst="rect">
            <a:avLst/>
          </a:prstGeom>
        </p:spPr>
        <p:txBody>
          <a:bodyPr/>
          <a:lstStyle/>
          <a:p>
            <a:pPr/>
            <a:r>
              <a:t>Team alpha has developed the perfect non writer’s resume tool.</a:t>
            </a:r>
          </a:p>
          <a:p>
            <a:pPr/>
            <a:r>
              <a:t>It is the simplest and most effective resume tool to build resume for professionals as well as for non professional job seeker’s. Various customisations according to user is also available .</a:t>
            </a:r>
          </a:p>
        </p:txBody>
      </p:sp>
      <p:pic>
        <p:nvPicPr>
          <p:cNvPr id="166" name="Jecrc-University.png" descr="Jecrc-University.png"/>
          <p:cNvPicPr>
            <a:picLocks noChangeAspect="1"/>
          </p:cNvPicPr>
          <p:nvPr/>
        </p:nvPicPr>
        <p:blipFill>
          <a:blip r:embed="rId2">
            <a:extLst/>
          </a:blip>
          <a:stretch>
            <a:fillRect/>
          </a:stretch>
        </p:blipFill>
        <p:spPr>
          <a:xfrm>
            <a:off x="21931692" y="10527721"/>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TECHNOLOGY USED"/>
          <p:cNvSpPr txBox="1"/>
          <p:nvPr>
            <p:ph type="title"/>
          </p:nvPr>
        </p:nvSpPr>
        <p:spPr>
          <a:xfrm>
            <a:off x="1206500" y="1079499"/>
            <a:ext cx="21971000" cy="1433165"/>
          </a:xfrm>
          <a:prstGeom prst="rect">
            <a:avLst/>
          </a:prstGeom>
        </p:spPr>
        <p:txBody>
          <a:bodyPr/>
          <a:lstStyle>
            <a:lvl1pPr>
              <a:defRPr spc="-200"/>
            </a:lvl1pPr>
          </a:lstStyle>
          <a:p>
            <a:pPr/>
            <a:r>
              <a:t>TECHNOLOGY USED</a:t>
            </a:r>
          </a:p>
        </p:txBody>
      </p:sp>
      <p:sp>
        <p:nvSpPr>
          <p:cNvPr id="169" name="HTM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HTML</a:t>
            </a:r>
          </a:p>
          <a:p>
            <a:pPr/>
            <a:r>
              <a:t>CSS</a:t>
            </a:r>
          </a:p>
          <a:p>
            <a:pPr/>
            <a:r>
              <a:t>JAVA SCRIPT</a:t>
            </a:r>
          </a:p>
          <a:p>
            <a:pPr/>
            <a:r>
              <a:t>BOOTSTRAP</a:t>
            </a:r>
          </a:p>
          <a:p>
            <a:pPr/>
            <a:r>
              <a:t>PYTHON</a:t>
            </a:r>
          </a:p>
          <a:p>
            <a:pPr/>
            <a:r>
              <a:t>PHP</a:t>
            </a:r>
          </a:p>
          <a:p>
            <a:pPr/>
            <a:r>
              <a:t>MYSQL</a:t>
            </a:r>
          </a:p>
        </p:txBody>
      </p:sp>
      <p:pic>
        <p:nvPicPr>
          <p:cNvPr id="170" name="Jecrc-University.png" descr="Jecrc-University.png"/>
          <p:cNvPicPr>
            <a:picLocks noChangeAspect="1"/>
          </p:cNvPicPr>
          <p:nvPr/>
        </p:nvPicPr>
        <p:blipFill>
          <a:blip r:embed="rId2">
            <a:extLst/>
          </a:blip>
          <a:stretch>
            <a:fillRect/>
          </a:stretch>
        </p:blipFill>
        <p:spPr>
          <a:xfrm>
            <a:off x="21894221" y="10762146"/>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FEATURES"/>
          <p:cNvSpPr txBox="1"/>
          <p:nvPr>
            <p:ph type="title"/>
          </p:nvPr>
        </p:nvSpPr>
        <p:spPr>
          <a:xfrm>
            <a:off x="1206500" y="1079499"/>
            <a:ext cx="21971000" cy="1433165"/>
          </a:xfrm>
          <a:prstGeom prst="rect">
            <a:avLst/>
          </a:prstGeom>
        </p:spPr>
        <p:txBody>
          <a:bodyPr/>
          <a:lstStyle>
            <a:lvl1pPr>
              <a:defRPr spc="-200"/>
            </a:lvl1pPr>
          </a:lstStyle>
          <a:p>
            <a:pPr/>
            <a:r>
              <a:t>FEATURES</a:t>
            </a:r>
          </a:p>
        </p:txBody>
      </p:sp>
      <p:sp>
        <p:nvSpPr>
          <p:cNvPr id="173" name="Step by step for foolproof resume building.…"/>
          <p:cNvSpPr txBox="1"/>
          <p:nvPr>
            <p:ph type="body" idx="1"/>
          </p:nvPr>
        </p:nvSpPr>
        <p:spPr>
          <a:xfrm>
            <a:off x="1206500" y="2682086"/>
            <a:ext cx="21971000" cy="9822431"/>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Step by step for foolproof resume building.</a:t>
            </a:r>
          </a:p>
          <a:p>
            <a:pPr marL="609600" indent="-609600" defTabSz="2438337">
              <a:lnSpc>
                <a:spcPct val="90000"/>
              </a:lnSpc>
              <a:spcBef>
                <a:spcPts val="4500"/>
              </a:spcBef>
              <a:buSzPct val="123000"/>
              <a:buChar char="•"/>
              <a:defRPr b="0" sz="4800"/>
            </a:pPr>
            <a:r>
              <a:t>Easy edit feature.</a:t>
            </a:r>
          </a:p>
          <a:p>
            <a:pPr marL="609600" indent="-609600" defTabSz="2438337">
              <a:lnSpc>
                <a:spcPct val="90000"/>
              </a:lnSpc>
              <a:spcBef>
                <a:spcPts val="4500"/>
              </a:spcBef>
              <a:buSzPct val="123000"/>
              <a:buChar char="•"/>
              <a:defRPr b="0" sz="4800"/>
            </a:pPr>
            <a:r>
              <a:t>Easy to modify ready made statements.</a:t>
            </a:r>
          </a:p>
          <a:p>
            <a:pPr marL="609600" indent="-609600" defTabSz="2438337">
              <a:lnSpc>
                <a:spcPct val="90000"/>
              </a:lnSpc>
              <a:spcBef>
                <a:spcPts val="4500"/>
              </a:spcBef>
              <a:buSzPct val="123000"/>
              <a:buChar char="•"/>
              <a:defRPr b="0" sz="4800"/>
            </a:pPr>
            <a:r>
              <a:t>Easy to understand resume template.</a:t>
            </a:r>
          </a:p>
          <a:p>
            <a:pPr marL="609600" indent="-609600" defTabSz="2438337">
              <a:lnSpc>
                <a:spcPct val="90000"/>
              </a:lnSpc>
              <a:spcBef>
                <a:spcPts val="4500"/>
              </a:spcBef>
              <a:buSzPct val="123000"/>
              <a:buChar char="•"/>
              <a:defRPr b="0" sz="4800"/>
            </a:pPr>
            <a:r>
              <a:t>Attractive template to make resume look professional.</a:t>
            </a:r>
          </a:p>
          <a:p>
            <a:pPr marL="609600" indent="-609600" defTabSz="2438337">
              <a:lnSpc>
                <a:spcPct val="90000"/>
              </a:lnSpc>
              <a:spcBef>
                <a:spcPts val="4500"/>
              </a:spcBef>
              <a:buSzPct val="123000"/>
              <a:buChar char="•"/>
              <a:defRPr b="0" sz="4800"/>
            </a:pPr>
            <a:r>
              <a:t>Customisation available.</a:t>
            </a:r>
          </a:p>
          <a:p>
            <a:pPr marL="609600" indent="-609600" defTabSz="2438337">
              <a:lnSpc>
                <a:spcPct val="90000"/>
              </a:lnSpc>
              <a:spcBef>
                <a:spcPts val="4500"/>
              </a:spcBef>
              <a:buSzPct val="123000"/>
              <a:buChar char="•"/>
              <a:defRPr b="0" sz="4800"/>
            </a:pPr>
            <a:r>
              <a:t>Half prepared resume gets stored inside our servers.</a:t>
            </a:r>
          </a:p>
          <a:p>
            <a:pPr marL="609600" indent="-609600" defTabSz="2438337">
              <a:lnSpc>
                <a:spcPct val="90000"/>
              </a:lnSpc>
              <a:spcBef>
                <a:spcPts val="4500"/>
              </a:spcBef>
              <a:buSzPct val="123000"/>
              <a:buChar char="•"/>
              <a:defRPr b="0" sz="4800"/>
            </a:pPr>
            <a:r>
              <a:t>Easy to store and manage.</a:t>
            </a:r>
          </a:p>
        </p:txBody>
      </p:sp>
      <p:pic>
        <p:nvPicPr>
          <p:cNvPr id="174" name="Jecrc-University.png" descr="Jecrc-University.png"/>
          <p:cNvPicPr>
            <a:picLocks noChangeAspect="1"/>
          </p:cNvPicPr>
          <p:nvPr/>
        </p:nvPicPr>
        <p:blipFill>
          <a:blip r:embed="rId2">
            <a:extLst/>
          </a:blip>
          <a:stretch>
            <a:fillRect/>
          </a:stretch>
        </p:blipFill>
        <p:spPr>
          <a:xfrm>
            <a:off x="21877219" y="10712869"/>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FEATURES"/>
          <p:cNvSpPr txBox="1"/>
          <p:nvPr>
            <p:ph type="title"/>
          </p:nvPr>
        </p:nvSpPr>
        <p:spPr>
          <a:xfrm>
            <a:off x="1206500" y="1079499"/>
            <a:ext cx="21971000" cy="1433165"/>
          </a:xfrm>
          <a:prstGeom prst="rect">
            <a:avLst/>
          </a:prstGeom>
        </p:spPr>
        <p:txBody>
          <a:bodyPr/>
          <a:lstStyle>
            <a:lvl1pPr>
              <a:defRPr spc="-200"/>
            </a:lvl1pPr>
          </a:lstStyle>
          <a:p>
            <a:pPr/>
            <a:r>
              <a:t>FEATURES</a:t>
            </a:r>
          </a:p>
        </p:txBody>
      </p:sp>
      <p:sp>
        <p:nvSpPr>
          <p:cNvPr id="177" name="HIGHLY CUSTOMISABLE.…"/>
          <p:cNvSpPr txBox="1"/>
          <p:nvPr>
            <p:ph type="body" idx="1"/>
          </p:nvPr>
        </p:nvSpPr>
        <p:spPr>
          <a:xfrm>
            <a:off x="1206500" y="2813397"/>
            <a:ext cx="21971001" cy="9738513"/>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Highly customisable.</a:t>
            </a:r>
          </a:p>
          <a:p>
            <a:pPr marL="609600" indent="-609600" defTabSz="2438337">
              <a:lnSpc>
                <a:spcPct val="90000"/>
              </a:lnSpc>
              <a:spcBef>
                <a:spcPts val="4500"/>
              </a:spcBef>
              <a:buSzPct val="123000"/>
              <a:buChar char="•"/>
              <a:defRPr b="0" sz="4800"/>
            </a:pPr>
            <a:r>
              <a:t>Easy to share.</a:t>
            </a:r>
          </a:p>
          <a:p>
            <a:pPr marL="609600" indent="-609600" defTabSz="2438337">
              <a:lnSpc>
                <a:spcPct val="90000"/>
              </a:lnSpc>
              <a:spcBef>
                <a:spcPts val="4500"/>
              </a:spcBef>
              <a:buSzPct val="123000"/>
              <a:buChar char="•"/>
              <a:defRPr b="0" sz="4800"/>
            </a:pPr>
            <a:r>
              <a:t>Downloadable to text and pdf.</a:t>
            </a:r>
          </a:p>
          <a:p>
            <a:pPr marL="609600" indent="-609600" defTabSz="2438337">
              <a:lnSpc>
                <a:spcPct val="90000"/>
              </a:lnSpc>
              <a:spcBef>
                <a:spcPts val="4500"/>
              </a:spcBef>
              <a:buSzPct val="123000"/>
              <a:buChar char="•"/>
              <a:defRPr b="0" sz="4800"/>
            </a:pPr>
            <a:r>
              <a:t>Data and privacy control.</a:t>
            </a:r>
          </a:p>
          <a:p>
            <a:pPr marL="609600" indent="-609600" defTabSz="2438337">
              <a:lnSpc>
                <a:spcPct val="90000"/>
              </a:lnSpc>
              <a:spcBef>
                <a:spcPts val="4500"/>
              </a:spcBef>
              <a:buSzPct val="123000"/>
              <a:buChar char="•"/>
              <a:defRPr b="0" sz="4800"/>
            </a:pPr>
            <a:r>
              <a:t>Manage multiple resume.</a:t>
            </a:r>
          </a:p>
        </p:txBody>
      </p:sp>
      <p:pic>
        <p:nvPicPr>
          <p:cNvPr id="178" name="Jecrc-University.png" descr="Jecrc-University.png"/>
          <p:cNvPicPr>
            <a:picLocks noChangeAspect="1"/>
          </p:cNvPicPr>
          <p:nvPr/>
        </p:nvPicPr>
        <p:blipFill>
          <a:blip r:embed="rId2">
            <a:extLst/>
          </a:blip>
          <a:stretch>
            <a:fillRect/>
          </a:stretch>
        </p:blipFill>
        <p:spPr>
          <a:xfrm>
            <a:off x="21865254" y="10802766"/>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ANALYSIS AND FEATURE"/>
          <p:cNvSpPr txBox="1"/>
          <p:nvPr>
            <p:ph type="title"/>
          </p:nvPr>
        </p:nvSpPr>
        <p:spPr>
          <a:xfrm>
            <a:off x="2382577" y="4764540"/>
            <a:ext cx="21971002" cy="1434951"/>
          </a:xfrm>
          <a:prstGeom prst="rect">
            <a:avLst/>
          </a:prstGeom>
        </p:spPr>
        <p:txBody>
          <a:bodyPr/>
          <a:lstStyle>
            <a:lvl1pPr>
              <a:defRPr spc="-200"/>
            </a:lvl1pPr>
          </a:lstStyle>
          <a:p>
            <a:pPr/>
            <a:r>
              <a:t>          ANALYSIS AND FEATURE</a:t>
            </a:r>
          </a:p>
        </p:txBody>
      </p:sp>
      <p:pic>
        <p:nvPicPr>
          <p:cNvPr id="181" name="Jecrc-University.png" descr="Jecrc-University.png"/>
          <p:cNvPicPr>
            <a:picLocks noChangeAspect="1"/>
          </p:cNvPicPr>
          <p:nvPr/>
        </p:nvPicPr>
        <p:blipFill>
          <a:blip r:embed="rId2">
            <a:extLst/>
          </a:blip>
          <a:stretch>
            <a:fillRect/>
          </a:stretch>
        </p:blipFill>
        <p:spPr>
          <a:xfrm>
            <a:off x="21897213" y="10700116"/>
            <a:ext cx="2222502" cy="281940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It is an application that simplifies the task of creating a resume for individuals. The system is flexible to be used and reduces the need of thinking and designing an appropriate resume according to qualifications. The system is developed to provide eas"/>
          <p:cNvSpPr txBox="1"/>
          <p:nvPr>
            <p:ph type="title"/>
          </p:nvPr>
        </p:nvSpPr>
        <p:spPr>
          <a:xfrm>
            <a:off x="1206495" y="450429"/>
            <a:ext cx="21971006" cy="12208848"/>
          </a:xfrm>
          <a:prstGeom prst="rect">
            <a:avLst/>
          </a:prstGeom>
        </p:spPr>
        <p:txBody>
          <a:bodyPr/>
          <a:lstStyle>
            <a:lvl1pPr defTabSz="1536153">
              <a:defRPr spc="-200" sz="7300"/>
            </a:lvl1pPr>
          </a:lstStyle>
          <a:p>
            <a:pPr/>
            <a:r>
              <a:t>It is an application that simplifies the task of creating a resume for individuals. The system is flexible to be used and reduces the need of thinking and designing an appropriate resume according to qualifications. The system is developed to provide easy means for creating a professional looking resume. Individuals just have to fill up a form that specifies questions from all required fields such as personal questions, educational qualification. Interest, skills and so on. The answers provided by the users are stored and the system automatically generate a well structured resume. Users have option to create resume in any format or file.</a:t>
            </a:r>
          </a:p>
        </p:txBody>
      </p:sp>
      <p:pic>
        <p:nvPicPr>
          <p:cNvPr id="184" name="Jecrc-University.png" descr="Jecrc-University.png"/>
          <p:cNvPicPr>
            <a:picLocks noChangeAspect="1"/>
          </p:cNvPicPr>
          <p:nvPr/>
        </p:nvPicPr>
        <p:blipFill>
          <a:blip r:embed="rId2">
            <a:extLst/>
          </a:blip>
          <a:stretch>
            <a:fillRect/>
          </a:stretch>
        </p:blipFill>
        <p:spPr>
          <a:xfrm>
            <a:off x="21837386" y="10683113"/>
            <a:ext cx="2222502" cy="281940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3_DynamicLight">
  <a:themeElements>
    <a:clrScheme name="33_DynamicLight">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a:ea typeface="Helvetica"/>
        <a:cs typeface="Helvetica"/>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E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3_DynamicLight">
  <a:themeElements>
    <a:clrScheme name="33_DynamicLight">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a:ea typeface="Helvetica"/>
        <a:cs typeface="Helvetica"/>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E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